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79333" autoAdjust="0"/>
  </p:normalViewPr>
  <p:slideViewPr>
    <p:cSldViewPr snapToGrid="0">
      <p:cViewPr varScale="1">
        <p:scale>
          <a:sx n="22" d="100"/>
          <a:sy n="22" d="100"/>
        </p:scale>
        <p:origin x="45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2.sv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1.png"/><Relationship Id="rId5" Type="http://schemas.microsoft.com/office/2007/relationships/media" Target="../media/media3.mp3"/><Relationship Id="rId10" Type="http://schemas.openxmlformats.org/officeDocument/2006/relationships/hyperlink" Target="https://officeweb365.101eduyun.com/?ssl=1&amp;furl=https://bukehi.github.io/BukehiWeb/livefile/livepowerpoint.pptx?" TargetMode="External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10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2" name="梁博 - 男孩 (Live)">
            <a:hlinkClick r:id="" action="ppaction://media"/>
            <a:extLst>
              <a:ext uri="{FF2B5EF4-FFF2-40B4-BE49-F238E27FC236}">
                <a16:creationId xmlns:a16="http://schemas.microsoft.com/office/drawing/2014/main" id="{B79FF142-6A67-D255-44A3-AE7478B2D2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965676" y="3105376"/>
            <a:ext cx="647247" cy="647247"/>
          </a:xfrm>
          <a:prstGeom prst="rect">
            <a:avLst/>
          </a:prstGeom>
        </p:spPr>
      </p:pic>
      <p:pic>
        <p:nvPicPr>
          <p:cNvPr id="3" name="林俊杰 - 可惜没如果">
            <a:hlinkClick r:id="" action="ppaction://media"/>
            <a:extLst>
              <a:ext uri="{FF2B5EF4-FFF2-40B4-BE49-F238E27FC236}">
                <a16:creationId xmlns:a16="http://schemas.microsoft.com/office/drawing/2014/main" id="{DAC457D6-480A-06FC-1705-8AEAC4E15FE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260982" y="3105376"/>
            <a:ext cx="647247" cy="647247"/>
          </a:xfrm>
          <a:prstGeom prst="rect">
            <a:avLst/>
          </a:prstGeom>
        </p:spPr>
      </p:pic>
      <p:pic>
        <p:nvPicPr>
          <p:cNvPr id="8" name="Linkin Park - In the End">
            <a:hlinkClick r:id="" action="ppaction://media"/>
            <a:extLst>
              <a:ext uri="{FF2B5EF4-FFF2-40B4-BE49-F238E27FC236}">
                <a16:creationId xmlns:a16="http://schemas.microsoft.com/office/drawing/2014/main" id="{BA70FB3A-7413-CD91-810B-0467224BD4C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730778" y="3105376"/>
            <a:ext cx="647247" cy="647247"/>
          </a:xfrm>
          <a:prstGeom prst="rect">
            <a:avLst/>
          </a:prstGeom>
        </p:spPr>
      </p:pic>
      <p:pic>
        <p:nvPicPr>
          <p:cNvPr id="9" name="梁博 - 出现又离开 (Live)">
            <a:hlinkClick r:id="" action="ppaction://media"/>
            <a:extLst>
              <a:ext uri="{FF2B5EF4-FFF2-40B4-BE49-F238E27FC236}">
                <a16:creationId xmlns:a16="http://schemas.microsoft.com/office/drawing/2014/main" id="{6C08423D-5225-986B-5E99-F97C8511FDD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495880" y="3105376"/>
            <a:ext cx="647247" cy="64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9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983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694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0401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宽屏</PresentationFormat>
  <Paragraphs>0</Paragraphs>
  <Slides>1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Seewo</cp:lastModifiedBy>
  <cp:revision>8</cp:revision>
  <dcterms:created xsi:type="dcterms:W3CDTF">2024-03-31T02:06:07Z</dcterms:created>
  <dcterms:modified xsi:type="dcterms:W3CDTF">2024-04-15T11:26:22Z</dcterms:modified>
</cp:coreProperties>
</file>

<file path=docProps/thumbnail.jpeg>
</file>